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4" d="100"/>
          <a:sy n="84" d="100"/>
        </p:scale>
        <p:origin x="6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C06F09-EB5A-43DB-AB51-A0D87C115863}" type="datetimeFigureOut">
              <a:rPr lang="en-IN" smtClean="0"/>
              <a:t>06-10-2024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F0710F-7E96-4E4A-BC97-4EF9450CC618}" type="slidenum">
              <a:rPr lang="en-IN" smtClean="0"/>
              <a:t>‹#›</a:t>
            </a:fld>
            <a:endParaRPr lang="en-IN"/>
          </a:p>
        </p:txBody>
      </p:sp>
    </p:spTree>
    <p:extLst>
      <p:ext uri="{BB962C8B-B14F-4D97-AF65-F5344CB8AC3E}">
        <p14:creationId xmlns:p14="http://schemas.microsoft.com/office/powerpoint/2010/main" val="37893697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DD242-7D27-6BB0-C2F3-9519AE05AF2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44961DD-D2EF-6E10-C4D1-588A28D907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2B21872-99D3-EAA6-2215-8F8C27B556F7}"/>
              </a:ext>
            </a:extLst>
          </p:cNvPr>
          <p:cNvSpPr>
            <a:spLocks noGrp="1"/>
          </p:cNvSpPr>
          <p:nvPr>
            <p:ph type="dt" sz="half" idx="10"/>
          </p:nvPr>
        </p:nvSpPr>
        <p:spPr/>
        <p:txBody>
          <a:bodyPr/>
          <a:lstStyle/>
          <a:p>
            <a:fld id="{A654FD91-399D-4DBE-B961-0393CAB195FA}" type="datetimeFigureOut">
              <a:rPr lang="en-IN" smtClean="0"/>
              <a:t>06-10-2024</a:t>
            </a:fld>
            <a:endParaRPr lang="en-IN"/>
          </a:p>
        </p:txBody>
      </p:sp>
      <p:sp>
        <p:nvSpPr>
          <p:cNvPr id="5" name="Footer Placeholder 4">
            <a:extLst>
              <a:ext uri="{FF2B5EF4-FFF2-40B4-BE49-F238E27FC236}">
                <a16:creationId xmlns:a16="http://schemas.microsoft.com/office/drawing/2014/main" id="{B2345957-2349-FFD4-0E58-03BFA35EAC9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312A834-0DD3-6060-A35D-18B7D21C4404}"/>
              </a:ext>
            </a:extLst>
          </p:cNvPr>
          <p:cNvSpPr>
            <a:spLocks noGrp="1"/>
          </p:cNvSpPr>
          <p:nvPr>
            <p:ph type="sldNum" sz="quarter" idx="12"/>
          </p:nvPr>
        </p:nvSpPr>
        <p:spPr/>
        <p:txBody>
          <a:bodyPr/>
          <a:lstStyle/>
          <a:p>
            <a:fld id="{B05995C7-8662-486F-A75E-C1776DDD1F15}" type="slidenum">
              <a:rPr lang="en-IN" smtClean="0"/>
              <a:t>‹#›</a:t>
            </a:fld>
            <a:endParaRPr lang="en-IN"/>
          </a:p>
        </p:txBody>
      </p:sp>
    </p:spTree>
    <p:extLst>
      <p:ext uri="{BB962C8B-B14F-4D97-AF65-F5344CB8AC3E}">
        <p14:creationId xmlns:p14="http://schemas.microsoft.com/office/powerpoint/2010/main" val="20836467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5277F-BAB6-1607-52A8-35330A332D8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AAF5B5F-1812-F75B-47B6-7415AE6A9A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DF2A812-DED5-2862-87DD-1DA6AE279ADE}"/>
              </a:ext>
            </a:extLst>
          </p:cNvPr>
          <p:cNvSpPr>
            <a:spLocks noGrp="1"/>
          </p:cNvSpPr>
          <p:nvPr>
            <p:ph type="dt" sz="half" idx="10"/>
          </p:nvPr>
        </p:nvSpPr>
        <p:spPr/>
        <p:txBody>
          <a:bodyPr/>
          <a:lstStyle/>
          <a:p>
            <a:fld id="{A654FD91-399D-4DBE-B961-0393CAB195FA}" type="datetimeFigureOut">
              <a:rPr lang="en-IN" smtClean="0"/>
              <a:t>06-10-2024</a:t>
            </a:fld>
            <a:endParaRPr lang="en-IN"/>
          </a:p>
        </p:txBody>
      </p:sp>
      <p:sp>
        <p:nvSpPr>
          <p:cNvPr id="5" name="Footer Placeholder 4">
            <a:extLst>
              <a:ext uri="{FF2B5EF4-FFF2-40B4-BE49-F238E27FC236}">
                <a16:creationId xmlns:a16="http://schemas.microsoft.com/office/drawing/2014/main" id="{CDBEBD95-7F67-7C47-9083-2CE6F594D1C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DB33E3B-DF2B-CDD7-6A58-25EE1A701452}"/>
              </a:ext>
            </a:extLst>
          </p:cNvPr>
          <p:cNvSpPr>
            <a:spLocks noGrp="1"/>
          </p:cNvSpPr>
          <p:nvPr>
            <p:ph type="sldNum" sz="quarter" idx="12"/>
          </p:nvPr>
        </p:nvSpPr>
        <p:spPr/>
        <p:txBody>
          <a:bodyPr/>
          <a:lstStyle/>
          <a:p>
            <a:fld id="{B05995C7-8662-486F-A75E-C1776DDD1F15}" type="slidenum">
              <a:rPr lang="en-IN" smtClean="0"/>
              <a:t>‹#›</a:t>
            </a:fld>
            <a:endParaRPr lang="en-IN"/>
          </a:p>
        </p:txBody>
      </p:sp>
    </p:spTree>
    <p:extLst>
      <p:ext uri="{BB962C8B-B14F-4D97-AF65-F5344CB8AC3E}">
        <p14:creationId xmlns:p14="http://schemas.microsoft.com/office/powerpoint/2010/main" val="3273168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C721F2-1E56-E35E-7E41-A1541B2DF65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C8185D8-FCE9-FFE4-7168-A35B90510A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C0961E3-86DA-6928-4947-C2C003CE49B9}"/>
              </a:ext>
            </a:extLst>
          </p:cNvPr>
          <p:cNvSpPr>
            <a:spLocks noGrp="1"/>
          </p:cNvSpPr>
          <p:nvPr>
            <p:ph type="dt" sz="half" idx="10"/>
          </p:nvPr>
        </p:nvSpPr>
        <p:spPr/>
        <p:txBody>
          <a:bodyPr/>
          <a:lstStyle/>
          <a:p>
            <a:fld id="{A654FD91-399D-4DBE-B961-0393CAB195FA}" type="datetimeFigureOut">
              <a:rPr lang="en-IN" smtClean="0"/>
              <a:t>06-10-2024</a:t>
            </a:fld>
            <a:endParaRPr lang="en-IN"/>
          </a:p>
        </p:txBody>
      </p:sp>
      <p:sp>
        <p:nvSpPr>
          <p:cNvPr id="5" name="Footer Placeholder 4">
            <a:extLst>
              <a:ext uri="{FF2B5EF4-FFF2-40B4-BE49-F238E27FC236}">
                <a16:creationId xmlns:a16="http://schemas.microsoft.com/office/drawing/2014/main" id="{6653BD58-0324-5DED-E759-8A6DBE7E009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5EA4F9-AB62-7019-54C1-ECC71A8988FF}"/>
              </a:ext>
            </a:extLst>
          </p:cNvPr>
          <p:cNvSpPr>
            <a:spLocks noGrp="1"/>
          </p:cNvSpPr>
          <p:nvPr>
            <p:ph type="sldNum" sz="quarter" idx="12"/>
          </p:nvPr>
        </p:nvSpPr>
        <p:spPr/>
        <p:txBody>
          <a:bodyPr/>
          <a:lstStyle/>
          <a:p>
            <a:fld id="{B05995C7-8662-486F-A75E-C1776DDD1F15}" type="slidenum">
              <a:rPr lang="en-IN" smtClean="0"/>
              <a:t>‹#›</a:t>
            </a:fld>
            <a:endParaRPr lang="en-IN"/>
          </a:p>
        </p:txBody>
      </p:sp>
    </p:spTree>
    <p:extLst>
      <p:ext uri="{BB962C8B-B14F-4D97-AF65-F5344CB8AC3E}">
        <p14:creationId xmlns:p14="http://schemas.microsoft.com/office/powerpoint/2010/main" val="163007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34DDC-DF7D-08FF-E525-FC24B96361E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6D02A29-785E-A69D-60D0-C48C7FAB2DF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467E2B-4DC8-77B7-2386-CF175373D1F3}"/>
              </a:ext>
            </a:extLst>
          </p:cNvPr>
          <p:cNvSpPr>
            <a:spLocks noGrp="1"/>
          </p:cNvSpPr>
          <p:nvPr>
            <p:ph type="dt" sz="half" idx="10"/>
          </p:nvPr>
        </p:nvSpPr>
        <p:spPr/>
        <p:txBody>
          <a:bodyPr/>
          <a:lstStyle/>
          <a:p>
            <a:fld id="{A654FD91-399D-4DBE-B961-0393CAB195FA}" type="datetimeFigureOut">
              <a:rPr lang="en-IN" smtClean="0"/>
              <a:t>06-10-2024</a:t>
            </a:fld>
            <a:endParaRPr lang="en-IN"/>
          </a:p>
        </p:txBody>
      </p:sp>
      <p:sp>
        <p:nvSpPr>
          <p:cNvPr id="5" name="Footer Placeholder 4">
            <a:extLst>
              <a:ext uri="{FF2B5EF4-FFF2-40B4-BE49-F238E27FC236}">
                <a16:creationId xmlns:a16="http://schemas.microsoft.com/office/drawing/2014/main" id="{7BE79A5C-B95C-3C4A-947E-41C10B677F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68DC39-2E5E-CC7B-42F5-C649ED2BD76C}"/>
              </a:ext>
            </a:extLst>
          </p:cNvPr>
          <p:cNvSpPr>
            <a:spLocks noGrp="1"/>
          </p:cNvSpPr>
          <p:nvPr>
            <p:ph type="sldNum" sz="quarter" idx="12"/>
          </p:nvPr>
        </p:nvSpPr>
        <p:spPr/>
        <p:txBody>
          <a:bodyPr/>
          <a:lstStyle/>
          <a:p>
            <a:fld id="{B05995C7-8662-486F-A75E-C1776DDD1F15}" type="slidenum">
              <a:rPr lang="en-IN" smtClean="0"/>
              <a:t>‹#›</a:t>
            </a:fld>
            <a:endParaRPr lang="en-IN"/>
          </a:p>
        </p:txBody>
      </p:sp>
    </p:spTree>
    <p:extLst>
      <p:ext uri="{BB962C8B-B14F-4D97-AF65-F5344CB8AC3E}">
        <p14:creationId xmlns:p14="http://schemas.microsoft.com/office/powerpoint/2010/main" val="37765286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F5218-C765-88D6-100F-70681AC9F6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BD4AB25-6400-0BAF-77D6-06C794EC1F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D2A2FB1-8B74-2C0E-D133-0F99E31449F4}"/>
              </a:ext>
            </a:extLst>
          </p:cNvPr>
          <p:cNvSpPr>
            <a:spLocks noGrp="1"/>
          </p:cNvSpPr>
          <p:nvPr>
            <p:ph type="dt" sz="half" idx="10"/>
          </p:nvPr>
        </p:nvSpPr>
        <p:spPr/>
        <p:txBody>
          <a:bodyPr/>
          <a:lstStyle/>
          <a:p>
            <a:fld id="{A654FD91-399D-4DBE-B961-0393CAB195FA}" type="datetimeFigureOut">
              <a:rPr lang="en-IN" smtClean="0"/>
              <a:t>06-10-2024</a:t>
            </a:fld>
            <a:endParaRPr lang="en-IN"/>
          </a:p>
        </p:txBody>
      </p:sp>
      <p:sp>
        <p:nvSpPr>
          <p:cNvPr id="5" name="Footer Placeholder 4">
            <a:extLst>
              <a:ext uri="{FF2B5EF4-FFF2-40B4-BE49-F238E27FC236}">
                <a16:creationId xmlns:a16="http://schemas.microsoft.com/office/drawing/2014/main" id="{F32F2724-C0BF-B4C0-647D-FC69C87C08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81DB59-5D31-B81E-6A11-F290D22A0A08}"/>
              </a:ext>
            </a:extLst>
          </p:cNvPr>
          <p:cNvSpPr>
            <a:spLocks noGrp="1"/>
          </p:cNvSpPr>
          <p:nvPr>
            <p:ph type="sldNum" sz="quarter" idx="12"/>
          </p:nvPr>
        </p:nvSpPr>
        <p:spPr/>
        <p:txBody>
          <a:bodyPr/>
          <a:lstStyle/>
          <a:p>
            <a:fld id="{B05995C7-8662-486F-A75E-C1776DDD1F15}" type="slidenum">
              <a:rPr lang="en-IN" smtClean="0"/>
              <a:t>‹#›</a:t>
            </a:fld>
            <a:endParaRPr lang="en-IN"/>
          </a:p>
        </p:txBody>
      </p:sp>
    </p:spTree>
    <p:extLst>
      <p:ext uri="{BB962C8B-B14F-4D97-AF65-F5344CB8AC3E}">
        <p14:creationId xmlns:p14="http://schemas.microsoft.com/office/powerpoint/2010/main" val="490308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B8A27-30AF-A6D9-139D-36ED7AEAA50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C0A37EC-EB8A-8ED2-297B-4DB63B8AA0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7ED0DA8-1A36-263D-5E62-680334DE96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DAC944C-51DE-A6D9-EEB6-22B18A80668F}"/>
              </a:ext>
            </a:extLst>
          </p:cNvPr>
          <p:cNvSpPr>
            <a:spLocks noGrp="1"/>
          </p:cNvSpPr>
          <p:nvPr>
            <p:ph type="dt" sz="half" idx="10"/>
          </p:nvPr>
        </p:nvSpPr>
        <p:spPr/>
        <p:txBody>
          <a:bodyPr/>
          <a:lstStyle/>
          <a:p>
            <a:fld id="{A654FD91-399D-4DBE-B961-0393CAB195FA}" type="datetimeFigureOut">
              <a:rPr lang="en-IN" smtClean="0"/>
              <a:t>06-10-2024</a:t>
            </a:fld>
            <a:endParaRPr lang="en-IN"/>
          </a:p>
        </p:txBody>
      </p:sp>
      <p:sp>
        <p:nvSpPr>
          <p:cNvPr id="6" name="Footer Placeholder 5">
            <a:extLst>
              <a:ext uri="{FF2B5EF4-FFF2-40B4-BE49-F238E27FC236}">
                <a16:creationId xmlns:a16="http://schemas.microsoft.com/office/drawing/2014/main" id="{FC06D02D-5ADE-F6F4-9CEC-0C825A2CA2C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0B88FB7-BA29-FAA4-4469-3AFFF6E490D4}"/>
              </a:ext>
            </a:extLst>
          </p:cNvPr>
          <p:cNvSpPr>
            <a:spLocks noGrp="1"/>
          </p:cNvSpPr>
          <p:nvPr>
            <p:ph type="sldNum" sz="quarter" idx="12"/>
          </p:nvPr>
        </p:nvSpPr>
        <p:spPr/>
        <p:txBody>
          <a:bodyPr/>
          <a:lstStyle/>
          <a:p>
            <a:fld id="{B05995C7-8662-486F-A75E-C1776DDD1F15}" type="slidenum">
              <a:rPr lang="en-IN" smtClean="0"/>
              <a:t>‹#›</a:t>
            </a:fld>
            <a:endParaRPr lang="en-IN"/>
          </a:p>
        </p:txBody>
      </p:sp>
    </p:spTree>
    <p:extLst>
      <p:ext uri="{BB962C8B-B14F-4D97-AF65-F5344CB8AC3E}">
        <p14:creationId xmlns:p14="http://schemas.microsoft.com/office/powerpoint/2010/main" val="3034483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7AB42-E69C-4055-B256-029524C2AEB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1AB996B-DF6A-3CB0-0AC3-4ABE3148374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20FDFD-FFFA-F67C-A7DE-746303ABE57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AA1D59A-02AC-F12D-60ED-049E99D38D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ACCAFD-0C3F-F938-6EAF-A97BB3EC98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86E6A41-01D4-C9E1-8984-58C346E4DD38}"/>
              </a:ext>
            </a:extLst>
          </p:cNvPr>
          <p:cNvSpPr>
            <a:spLocks noGrp="1"/>
          </p:cNvSpPr>
          <p:nvPr>
            <p:ph type="dt" sz="half" idx="10"/>
          </p:nvPr>
        </p:nvSpPr>
        <p:spPr/>
        <p:txBody>
          <a:bodyPr/>
          <a:lstStyle/>
          <a:p>
            <a:fld id="{A654FD91-399D-4DBE-B961-0393CAB195FA}" type="datetimeFigureOut">
              <a:rPr lang="en-IN" smtClean="0"/>
              <a:t>06-10-2024</a:t>
            </a:fld>
            <a:endParaRPr lang="en-IN"/>
          </a:p>
        </p:txBody>
      </p:sp>
      <p:sp>
        <p:nvSpPr>
          <p:cNvPr id="8" name="Footer Placeholder 7">
            <a:extLst>
              <a:ext uri="{FF2B5EF4-FFF2-40B4-BE49-F238E27FC236}">
                <a16:creationId xmlns:a16="http://schemas.microsoft.com/office/drawing/2014/main" id="{923F8890-EB39-232C-7D2A-E569DABCBA6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132138A-157C-5667-B5C5-AEE4CB1BC87A}"/>
              </a:ext>
            </a:extLst>
          </p:cNvPr>
          <p:cNvSpPr>
            <a:spLocks noGrp="1"/>
          </p:cNvSpPr>
          <p:nvPr>
            <p:ph type="sldNum" sz="quarter" idx="12"/>
          </p:nvPr>
        </p:nvSpPr>
        <p:spPr/>
        <p:txBody>
          <a:bodyPr/>
          <a:lstStyle/>
          <a:p>
            <a:fld id="{B05995C7-8662-486F-A75E-C1776DDD1F15}" type="slidenum">
              <a:rPr lang="en-IN" smtClean="0"/>
              <a:t>‹#›</a:t>
            </a:fld>
            <a:endParaRPr lang="en-IN"/>
          </a:p>
        </p:txBody>
      </p:sp>
    </p:spTree>
    <p:extLst>
      <p:ext uri="{BB962C8B-B14F-4D97-AF65-F5344CB8AC3E}">
        <p14:creationId xmlns:p14="http://schemas.microsoft.com/office/powerpoint/2010/main" val="3961312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3DF81-7F32-F6EF-5B62-E54E940E873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E917D4A-2607-863F-97F7-A2D231CB7B54}"/>
              </a:ext>
            </a:extLst>
          </p:cNvPr>
          <p:cNvSpPr>
            <a:spLocks noGrp="1"/>
          </p:cNvSpPr>
          <p:nvPr>
            <p:ph type="dt" sz="half" idx="10"/>
          </p:nvPr>
        </p:nvSpPr>
        <p:spPr/>
        <p:txBody>
          <a:bodyPr/>
          <a:lstStyle/>
          <a:p>
            <a:fld id="{A654FD91-399D-4DBE-B961-0393CAB195FA}" type="datetimeFigureOut">
              <a:rPr lang="en-IN" smtClean="0"/>
              <a:t>06-10-2024</a:t>
            </a:fld>
            <a:endParaRPr lang="en-IN"/>
          </a:p>
        </p:txBody>
      </p:sp>
      <p:sp>
        <p:nvSpPr>
          <p:cNvPr id="4" name="Footer Placeholder 3">
            <a:extLst>
              <a:ext uri="{FF2B5EF4-FFF2-40B4-BE49-F238E27FC236}">
                <a16:creationId xmlns:a16="http://schemas.microsoft.com/office/drawing/2014/main" id="{9EAE8744-FC0B-F1F6-FA0F-3EE8A79C0B6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4864ABD-5144-59C8-B806-97F332158039}"/>
              </a:ext>
            </a:extLst>
          </p:cNvPr>
          <p:cNvSpPr>
            <a:spLocks noGrp="1"/>
          </p:cNvSpPr>
          <p:nvPr>
            <p:ph type="sldNum" sz="quarter" idx="12"/>
          </p:nvPr>
        </p:nvSpPr>
        <p:spPr/>
        <p:txBody>
          <a:bodyPr/>
          <a:lstStyle/>
          <a:p>
            <a:fld id="{B05995C7-8662-486F-A75E-C1776DDD1F15}" type="slidenum">
              <a:rPr lang="en-IN" smtClean="0"/>
              <a:t>‹#›</a:t>
            </a:fld>
            <a:endParaRPr lang="en-IN"/>
          </a:p>
        </p:txBody>
      </p:sp>
    </p:spTree>
    <p:extLst>
      <p:ext uri="{BB962C8B-B14F-4D97-AF65-F5344CB8AC3E}">
        <p14:creationId xmlns:p14="http://schemas.microsoft.com/office/powerpoint/2010/main" val="1120545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793DB7-3EC5-4114-8FB9-EAFF5CC3352D}"/>
              </a:ext>
            </a:extLst>
          </p:cNvPr>
          <p:cNvSpPr>
            <a:spLocks noGrp="1"/>
          </p:cNvSpPr>
          <p:nvPr>
            <p:ph type="dt" sz="half" idx="10"/>
          </p:nvPr>
        </p:nvSpPr>
        <p:spPr/>
        <p:txBody>
          <a:bodyPr/>
          <a:lstStyle/>
          <a:p>
            <a:fld id="{A654FD91-399D-4DBE-B961-0393CAB195FA}" type="datetimeFigureOut">
              <a:rPr lang="en-IN" smtClean="0"/>
              <a:t>06-10-2024</a:t>
            </a:fld>
            <a:endParaRPr lang="en-IN"/>
          </a:p>
        </p:txBody>
      </p:sp>
      <p:sp>
        <p:nvSpPr>
          <p:cNvPr id="3" name="Footer Placeholder 2">
            <a:extLst>
              <a:ext uri="{FF2B5EF4-FFF2-40B4-BE49-F238E27FC236}">
                <a16:creationId xmlns:a16="http://schemas.microsoft.com/office/drawing/2014/main" id="{1A0CA769-8919-3958-F1D0-7F53EF6F764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F521B98-0217-96AD-DC76-50FA0058A56A}"/>
              </a:ext>
            </a:extLst>
          </p:cNvPr>
          <p:cNvSpPr>
            <a:spLocks noGrp="1"/>
          </p:cNvSpPr>
          <p:nvPr>
            <p:ph type="sldNum" sz="quarter" idx="12"/>
          </p:nvPr>
        </p:nvSpPr>
        <p:spPr/>
        <p:txBody>
          <a:bodyPr/>
          <a:lstStyle/>
          <a:p>
            <a:fld id="{B05995C7-8662-486F-A75E-C1776DDD1F15}" type="slidenum">
              <a:rPr lang="en-IN" smtClean="0"/>
              <a:t>‹#›</a:t>
            </a:fld>
            <a:endParaRPr lang="en-IN"/>
          </a:p>
        </p:txBody>
      </p:sp>
    </p:spTree>
    <p:extLst>
      <p:ext uri="{BB962C8B-B14F-4D97-AF65-F5344CB8AC3E}">
        <p14:creationId xmlns:p14="http://schemas.microsoft.com/office/powerpoint/2010/main" val="2190390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F1FA7-4F9D-815E-70DB-9DA00BDD86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CC9E20B-820C-172A-0B94-849CD77BC8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E1EB6B3-DD67-6A2A-1394-2F3B1D4CE7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DE7A4FC-C47D-F11E-3A79-5CF625FEA8D8}"/>
              </a:ext>
            </a:extLst>
          </p:cNvPr>
          <p:cNvSpPr>
            <a:spLocks noGrp="1"/>
          </p:cNvSpPr>
          <p:nvPr>
            <p:ph type="dt" sz="half" idx="10"/>
          </p:nvPr>
        </p:nvSpPr>
        <p:spPr/>
        <p:txBody>
          <a:bodyPr/>
          <a:lstStyle/>
          <a:p>
            <a:fld id="{A654FD91-399D-4DBE-B961-0393CAB195FA}" type="datetimeFigureOut">
              <a:rPr lang="en-IN" smtClean="0"/>
              <a:t>06-10-2024</a:t>
            </a:fld>
            <a:endParaRPr lang="en-IN"/>
          </a:p>
        </p:txBody>
      </p:sp>
      <p:sp>
        <p:nvSpPr>
          <p:cNvPr id="6" name="Footer Placeholder 5">
            <a:extLst>
              <a:ext uri="{FF2B5EF4-FFF2-40B4-BE49-F238E27FC236}">
                <a16:creationId xmlns:a16="http://schemas.microsoft.com/office/drawing/2014/main" id="{62EA3F36-A212-6B91-97D8-A2D0D4F2EBD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E38CEC7-98F4-97FF-0CF9-DA30A06E3175}"/>
              </a:ext>
            </a:extLst>
          </p:cNvPr>
          <p:cNvSpPr>
            <a:spLocks noGrp="1"/>
          </p:cNvSpPr>
          <p:nvPr>
            <p:ph type="sldNum" sz="quarter" idx="12"/>
          </p:nvPr>
        </p:nvSpPr>
        <p:spPr/>
        <p:txBody>
          <a:bodyPr/>
          <a:lstStyle/>
          <a:p>
            <a:fld id="{B05995C7-8662-486F-A75E-C1776DDD1F15}" type="slidenum">
              <a:rPr lang="en-IN" smtClean="0"/>
              <a:t>‹#›</a:t>
            </a:fld>
            <a:endParaRPr lang="en-IN"/>
          </a:p>
        </p:txBody>
      </p:sp>
    </p:spTree>
    <p:extLst>
      <p:ext uri="{BB962C8B-B14F-4D97-AF65-F5344CB8AC3E}">
        <p14:creationId xmlns:p14="http://schemas.microsoft.com/office/powerpoint/2010/main" val="1663974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B39D7-5C80-E8DD-34DB-8E66D8FE6A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7AB2F30-BD14-4208-B521-BD7D342B54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65A37FD-BB12-06B9-61F9-881265F5B0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0852D1-4C3D-0AF1-E04D-22351334A02D}"/>
              </a:ext>
            </a:extLst>
          </p:cNvPr>
          <p:cNvSpPr>
            <a:spLocks noGrp="1"/>
          </p:cNvSpPr>
          <p:nvPr>
            <p:ph type="dt" sz="half" idx="10"/>
          </p:nvPr>
        </p:nvSpPr>
        <p:spPr/>
        <p:txBody>
          <a:bodyPr/>
          <a:lstStyle/>
          <a:p>
            <a:fld id="{A654FD91-399D-4DBE-B961-0393CAB195FA}" type="datetimeFigureOut">
              <a:rPr lang="en-IN" smtClean="0"/>
              <a:t>06-10-2024</a:t>
            </a:fld>
            <a:endParaRPr lang="en-IN"/>
          </a:p>
        </p:txBody>
      </p:sp>
      <p:sp>
        <p:nvSpPr>
          <p:cNvPr id="6" name="Footer Placeholder 5">
            <a:extLst>
              <a:ext uri="{FF2B5EF4-FFF2-40B4-BE49-F238E27FC236}">
                <a16:creationId xmlns:a16="http://schemas.microsoft.com/office/drawing/2014/main" id="{9B41CEDD-83AA-CA97-6A61-BDEBEEE3A53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55E8C38-98B5-8073-925F-FDB089244479}"/>
              </a:ext>
            </a:extLst>
          </p:cNvPr>
          <p:cNvSpPr>
            <a:spLocks noGrp="1"/>
          </p:cNvSpPr>
          <p:nvPr>
            <p:ph type="sldNum" sz="quarter" idx="12"/>
          </p:nvPr>
        </p:nvSpPr>
        <p:spPr/>
        <p:txBody>
          <a:bodyPr/>
          <a:lstStyle/>
          <a:p>
            <a:fld id="{B05995C7-8662-486F-A75E-C1776DDD1F15}" type="slidenum">
              <a:rPr lang="en-IN" smtClean="0"/>
              <a:t>‹#›</a:t>
            </a:fld>
            <a:endParaRPr lang="en-IN"/>
          </a:p>
        </p:txBody>
      </p:sp>
    </p:spTree>
    <p:extLst>
      <p:ext uri="{BB962C8B-B14F-4D97-AF65-F5344CB8AC3E}">
        <p14:creationId xmlns:p14="http://schemas.microsoft.com/office/powerpoint/2010/main" val="58627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16000" r="-16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B2FE5F-17C6-251F-17C4-0CB5C5A1A3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EF8A062-A4A3-DA03-DD72-204BD53E0F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2819D2-78DD-EC2E-C057-F25B1DE086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54FD91-399D-4DBE-B961-0393CAB195FA}" type="datetimeFigureOut">
              <a:rPr lang="en-IN" smtClean="0"/>
              <a:t>06-10-2024</a:t>
            </a:fld>
            <a:endParaRPr lang="en-IN"/>
          </a:p>
        </p:txBody>
      </p:sp>
      <p:sp>
        <p:nvSpPr>
          <p:cNvPr id="5" name="Footer Placeholder 4">
            <a:extLst>
              <a:ext uri="{FF2B5EF4-FFF2-40B4-BE49-F238E27FC236}">
                <a16:creationId xmlns:a16="http://schemas.microsoft.com/office/drawing/2014/main" id="{37C9D68C-AC1F-753F-5207-52AA3F2487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A339BC0-697C-B18A-B796-358B19B017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5995C7-8662-486F-A75E-C1776DDD1F15}" type="slidenum">
              <a:rPr lang="en-IN" smtClean="0"/>
              <a:t>‹#›</a:t>
            </a:fld>
            <a:endParaRPr lang="en-IN"/>
          </a:p>
        </p:txBody>
      </p:sp>
    </p:spTree>
    <p:extLst>
      <p:ext uri="{BB962C8B-B14F-4D97-AF65-F5344CB8AC3E}">
        <p14:creationId xmlns:p14="http://schemas.microsoft.com/office/powerpoint/2010/main" val="5463446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EBB9396-5987-7B23-858F-CF671B28B6FE}"/>
              </a:ext>
            </a:extLst>
          </p:cNvPr>
          <p:cNvPicPr>
            <a:picLocks noChangeAspect="1"/>
          </p:cNvPicPr>
          <p:nvPr/>
        </p:nvPicPr>
        <p:blipFill>
          <a:blip r:embed="rId2">
            <a:alphaModFix amt="85000"/>
            <a:extLst>
              <a:ext uri="{28A0092B-C50C-407E-A947-70E740481C1C}">
                <a14:useLocalDpi xmlns:a14="http://schemas.microsoft.com/office/drawing/2010/main" val="0"/>
              </a:ext>
            </a:extLst>
          </a:blip>
          <a:stretch>
            <a:fillRect/>
          </a:stretch>
        </p:blipFill>
        <p:spPr>
          <a:xfrm>
            <a:off x="0" y="0"/>
            <a:ext cx="12192000" cy="6858000"/>
          </a:xfrm>
          <a:prstGeom prst="rect">
            <a:avLst/>
          </a:prstGeom>
          <a:blipFill>
            <a:blip r:embed="rId2"/>
            <a:stretch>
              <a:fillRect/>
            </a:stretch>
          </a:blipFill>
        </p:spPr>
      </p:pic>
      <p:sp>
        <p:nvSpPr>
          <p:cNvPr id="7" name="TextBox 6">
            <a:extLst>
              <a:ext uri="{FF2B5EF4-FFF2-40B4-BE49-F238E27FC236}">
                <a16:creationId xmlns:a16="http://schemas.microsoft.com/office/drawing/2014/main" id="{25CF17BB-9D0E-EAA6-ABE3-B2246641D863}"/>
              </a:ext>
            </a:extLst>
          </p:cNvPr>
          <p:cNvSpPr txBox="1"/>
          <p:nvPr/>
        </p:nvSpPr>
        <p:spPr>
          <a:xfrm>
            <a:off x="1673352" y="1126951"/>
            <a:ext cx="9281160" cy="584775"/>
          </a:xfrm>
          <a:prstGeom prst="rect">
            <a:avLst/>
          </a:prstGeom>
          <a:noFill/>
        </p:spPr>
        <p:txBody>
          <a:bodyPr wrap="square" rtlCol="0">
            <a:spAutoFit/>
          </a:bodyPr>
          <a:lstStyle/>
          <a:p>
            <a:pPr algn="ctr"/>
            <a:r>
              <a:rPr lang="en-US" sz="3200" dirty="0">
                <a:solidFill>
                  <a:schemeClr val="bg2"/>
                </a:solidFill>
              </a:rPr>
              <a:t>Orrery Web App</a:t>
            </a:r>
            <a:endParaRPr lang="en-IN" sz="3200" dirty="0">
              <a:solidFill>
                <a:schemeClr val="bg2"/>
              </a:solidFill>
            </a:endParaRPr>
          </a:p>
        </p:txBody>
      </p:sp>
      <p:sp>
        <p:nvSpPr>
          <p:cNvPr id="9" name="TextBox 8">
            <a:extLst>
              <a:ext uri="{FF2B5EF4-FFF2-40B4-BE49-F238E27FC236}">
                <a16:creationId xmlns:a16="http://schemas.microsoft.com/office/drawing/2014/main" id="{00A1FC96-4D99-997E-E172-4811208A4510}"/>
              </a:ext>
            </a:extLst>
          </p:cNvPr>
          <p:cNvSpPr txBox="1"/>
          <p:nvPr/>
        </p:nvSpPr>
        <p:spPr>
          <a:xfrm>
            <a:off x="146304" y="2465975"/>
            <a:ext cx="7653528" cy="1231106"/>
          </a:xfrm>
          <a:prstGeom prst="rect">
            <a:avLst/>
          </a:prstGeom>
          <a:noFill/>
        </p:spPr>
        <p:txBody>
          <a:bodyPr wrap="square" rtlCol="0">
            <a:spAutoFit/>
          </a:bodyPr>
          <a:lstStyle/>
          <a:p>
            <a:r>
              <a:rPr lang="en-US" sz="2800" b="1" i="0" dirty="0">
                <a:solidFill>
                  <a:schemeClr val="bg2"/>
                </a:solidFill>
                <a:effectLst/>
                <a:latin typeface="__Fira_Sans_3fb951"/>
              </a:rPr>
              <a:t>Create an Orrery Web App that Displays Near-Earth Objects</a:t>
            </a:r>
          </a:p>
          <a:p>
            <a:endParaRPr lang="en-IN" dirty="0"/>
          </a:p>
        </p:txBody>
      </p:sp>
      <p:pic>
        <p:nvPicPr>
          <p:cNvPr id="11" name="Picture 10">
            <a:extLst>
              <a:ext uri="{FF2B5EF4-FFF2-40B4-BE49-F238E27FC236}">
                <a16:creationId xmlns:a16="http://schemas.microsoft.com/office/drawing/2014/main" id="{B6E0B45A-F8DE-3D33-EE8F-B3174C74BB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46136" y="2976503"/>
            <a:ext cx="4245864" cy="3127248"/>
          </a:xfrm>
          <a:prstGeom prst="rect">
            <a:avLst/>
          </a:prstGeom>
        </p:spPr>
      </p:pic>
      <p:sp>
        <p:nvSpPr>
          <p:cNvPr id="12" name="TextBox 11">
            <a:extLst>
              <a:ext uri="{FF2B5EF4-FFF2-40B4-BE49-F238E27FC236}">
                <a16:creationId xmlns:a16="http://schemas.microsoft.com/office/drawing/2014/main" id="{C85954F6-A67E-1D07-DCD3-9BCB38D0C10B}"/>
              </a:ext>
            </a:extLst>
          </p:cNvPr>
          <p:cNvSpPr txBox="1"/>
          <p:nvPr/>
        </p:nvSpPr>
        <p:spPr>
          <a:xfrm>
            <a:off x="164592" y="3776472"/>
            <a:ext cx="6748272" cy="2062103"/>
          </a:xfrm>
          <a:prstGeom prst="rect">
            <a:avLst/>
          </a:prstGeom>
          <a:noFill/>
        </p:spPr>
        <p:txBody>
          <a:bodyPr wrap="square" rtlCol="0">
            <a:spAutoFit/>
          </a:bodyPr>
          <a:lstStyle/>
          <a:p>
            <a:r>
              <a:rPr lang="en-US" sz="3200" dirty="0">
                <a:solidFill>
                  <a:schemeClr val="bg2"/>
                </a:solidFill>
              </a:rPr>
              <a:t>Anonymous Faces :</a:t>
            </a:r>
          </a:p>
          <a:p>
            <a:r>
              <a:rPr lang="en-US" sz="2400" dirty="0">
                <a:solidFill>
                  <a:schemeClr val="bg2"/>
                </a:solidFill>
              </a:rPr>
              <a:t>Leader – Onkar Chavan</a:t>
            </a:r>
          </a:p>
          <a:p>
            <a:r>
              <a:rPr lang="en-US" sz="2400" dirty="0">
                <a:solidFill>
                  <a:schemeClr val="bg2"/>
                </a:solidFill>
              </a:rPr>
              <a:t>                 Bhargav Patil</a:t>
            </a:r>
          </a:p>
          <a:p>
            <a:r>
              <a:rPr lang="en-US" sz="2400" dirty="0">
                <a:solidFill>
                  <a:schemeClr val="bg2"/>
                </a:solidFill>
              </a:rPr>
              <a:t>                 Aditya </a:t>
            </a:r>
            <a:r>
              <a:rPr lang="en-US" sz="2400" dirty="0" err="1">
                <a:solidFill>
                  <a:schemeClr val="bg2"/>
                </a:solidFill>
              </a:rPr>
              <a:t>Ukirde</a:t>
            </a:r>
            <a:endParaRPr lang="en-US" sz="2400" dirty="0">
              <a:solidFill>
                <a:schemeClr val="bg2"/>
              </a:solidFill>
            </a:endParaRPr>
          </a:p>
          <a:p>
            <a:r>
              <a:rPr lang="en-US" sz="2400" dirty="0">
                <a:solidFill>
                  <a:schemeClr val="bg2"/>
                </a:solidFill>
              </a:rPr>
              <a:t>                 Ritesh </a:t>
            </a:r>
            <a:r>
              <a:rPr lang="en-US" sz="2400" dirty="0" err="1">
                <a:solidFill>
                  <a:schemeClr val="bg2"/>
                </a:solidFill>
              </a:rPr>
              <a:t>Narsale</a:t>
            </a:r>
            <a:r>
              <a:rPr lang="en-US" sz="2400" dirty="0">
                <a:solidFill>
                  <a:schemeClr val="bg2"/>
                </a:solidFill>
              </a:rPr>
              <a:t>    </a:t>
            </a:r>
            <a:endParaRPr lang="en-IN" sz="2400" dirty="0">
              <a:solidFill>
                <a:schemeClr val="bg2"/>
              </a:solidFill>
            </a:endParaRPr>
          </a:p>
        </p:txBody>
      </p:sp>
      <p:sp>
        <p:nvSpPr>
          <p:cNvPr id="13" name="TextBox 12">
            <a:extLst>
              <a:ext uri="{FF2B5EF4-FFF2-40B4-BE49-F238E27FC236}">
                <a16:creationId xmlns:a16="http://schemas.microsoft.com/office/drawing/2014/main" id="{4A9C0712-32E4-DA73-F1E9-3C2CF5F94544}"/>
              </a:ext>
            </a:extLst>
          </p:cNvPr>
          <p:cNvSpPr txBox="1"/>
          <p:nvPr/>
        </p:nvSpPr>
        <p:spPr>
          <a:xfrm>
            <a:off x="886968" y="246888"/>
            <a:ext cx="10067544" cy="523220"/>
          </a:xfrm>
          <a:prstGeom prst="rect">
            <a:avLst/>
          </a:prstGeom>
          <a:noFill/>
        </p:spPr>
        <p:txBody>
          <a:bodyPr wrap="square" rtlCol="0">
            <a:spAutoFit/>
          </a:bodyPr>
          <a:lstStyle/>
          <a:p>
            <a:pPr algn="ctr"/>
            <a:r>
              <a:rPr lang="en-US" sz="2800" dirty="0">
                <a:solidFill>
                  <a:schemeClr val="bg2"/>
                </a:solidFill>
              </a:rPr>
              <a:t>Nasa Space App Challenge 2024</a:t>
            </a:r>
            <a:endParaRPr lang="en-IN" sz="2800" dirty="0">
              <a:solidFill>
                <a:schemeClr val="bg2"/>
              </a:solidFill>
            </a:endParaRPr>
          </a:p>
        </p:txBody>
      </p:sp>
    </p:spTree>
    <p:extLst>
      <p:ext uri="{BB962C8B-B14F-4D97-AF65-F5344CB8AC3E}">
        <p14:creationId xmlns:p14="http://schemas.microsoft.com/office/powerpoint/2010/main" val="2084483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CC7F0FF-2C59-7543-AD79-EFA7880D7994}"/>
              </a:ext>
            </a:extLst>
          </p:cNvPr>
          <p:cNvSpPr txBox="1"/>
          <p:nvPr/>
        </p:nvSpPr>
        <p:spPr>
          <a:xfrm>
            <a:off x="758952" y="338328"/>
            <a:ext cx="11219688" cy="738664"/>
          </a:xfrm>
          <a:prstGeom prst="rect">
            <a:avLst/>
          </a:prstGeom>
          <a:noFill/>
        </p:spPr>
        <p:txBody>
          <a:bodyPr wrap="square" rtlCol="0">
            <a:spAutoFit/>
          </a:bodyPr>
          <a:lstStyle/>
          <a:p>
            <a:pPr algn="ctr"/>
            <a:r>
              <a:rPr lang="en-US" sz="2400" b="1" i="1" dirty="0">
                <a:solidFill>
                  <a:schemeClr val="bg1"/>
                </a:solidFill>
                <a:effectLst/>
                <a:latin typeface="__Fira_Sans_3fb951"/>
              </a:rPr>
              <a:t>Orrery Web App that Displays Near-Earth Objects</a:t>
            </a:r>
          </a:p>
          <a:p>
            <a:endParaRPr lang="en-IN" i="1" dirty="0">
              <a:solidFill>
                <a:schemeClr val="bg1"/>
              </a:solidFill>
            </a:endParaRPr>
          </a:p>
        </p:txBody>
      </p:sp>
      <p:sp>
        <p:nvSpPr>
          <p:cNvPr id="3" name="TextBox 2">
            <a:extLst>
              <a:ext uri="{FF2B5EF4-FFF2-40B4-BE49-F238E27FC236}">
                <a16:creationId xmlns:a16="http://schemas.microsoft.com/office/drawing/2014/main" id="{37407447-03E7-8474-386B-0A083FD81DD1}"/>
              </a:ext>
            </a:extLst>
          </p:cNvPr>
          <p:cNvSpPr txBox="1"/>
          <p:nvPr/>
        </p:nvSpPr>
        <p:spPr>
          <a:xfrm>
            <a:off x="274320" y="1216152"/>
            <a:ext cx="11311128" cy="1200329"/>
          </a:xfrm>
          <a:prstGeom prst="rect">
            <a:avLst/>
          </a:prstGeom>
          <a:noFill/>
        </p:spPr>
        <p:txBody>
          <a:bodyPr wrap="square" rtlCol="0">
            <a:spAutoFit/>
          </a:bodyPr>
          <a:lstStyle/>
          <a:p>
            <a:r>
              <a:rPr lang="en-US" b="0" i="0" dirty="0">
                <a:solidFill>
                  <a:schemeClr val="bg1"/>
                </a:solidFill>
                <a:effectLst/>
                <a:latin typeface="__Fira_Sans_3fb951"/>
              </a:rPr>
              <a:t>Since a mechanical model of the solar system was presented to Charles Boyle, 4th Earl of Orrery, in 1713, such models have been referred to as orreries. The first orreries were physical models, but now days we get everything on internet</a:t>
            </a:r>
          </a:p>
          <a:p>
            <a:r>
              <a:rPr lang="en-US" dirty="0">
                <a:solidFill>
                  <a:schemeClr val="bg1"/>
                </a:solidFill>
                <a:latin typeface="__Fira_Sans_3fb951"/>
              </a:rPr>
              <a:t>that’s why the orrery web app is needed for anyone for their understanding about space, how actual planets are, how can they rotate etc. It is a way to know about space solar system. </a:t>
            </a:r>
            <a:endParaRPr lang="en-IN" dirty="0">
              <a:solidFill>
                <a:schemeClr val="bg1"/>
              </a:solidFill>
            </a:endParaRPr>
          </a:p>
        </p:txBody>
      </p:sp>
      <p:sp>
        <p:nvSpPr>
          <p:cNvPr id="4" name="TextBox 3">
            <a:extLst>
              <a:ext uri="{FF2B5EF4-FFF2-40B4-BE49-F238E27FC236}">
                <a16:creationId xmlns:a16="http://schemas.microsoft.com/office/drawing/2014/main" id="{3C927900-9964-8EB8-30FA-D9695D56AA65}"/>
              </a:ext>
            </a:extLst>
          </p:cNvPr>
          <p:cNvSpPr txBox="1"/>
          <p:nvPr/>
        </p:nvSpPr>
        <p:spPr>
          <a:xfrm>
            <a:off x="188595" y="4961108"/>
            <a:ext cx="11219688" cy="1477328"/>
          </a:xfrm>
          <a:prstGeom prst="rect">
            <a:avLst/>
          </a:prstGeom>
          <a:noFill/>
        </p:spPr>
        <p:txBody>
          <a:bodyPr wrap="square" rtlCol="0">
            <a:spAutoFit/>
          </a:bodyPr>
          <a:lstStyle/>
          <a:p>
            <a:endParaRPr lang="en-US" dirty="0">
              <a:solidFill>
                <a:schemeClr val="bg1"/>
              </a:solidFill>
            </a:endParaRPr>
          </a:p>
          <a:p>
            <a:endParaRPr lang="en-US" dirty="0">
              <a:solidFill>
                <a:schemeClr val="bg1"/>
              </a:solidFill>
            </a:endParaRPr>
          </a:p>
          <a:p>
            <a:r>
              <a:rPr lang="en-US" dirty="0">
                <a:solidFill>
                  <a:schemeClr val="bg1"/>
                </a:solidFill>
              </a:rPr>
              <a:t>So, what should we do If we want to know more about space, solar system or we have interest about such space things.</a:t>
            </a:r>
          </a:p>
          <a:p>
            <a:r>
              <a:rPr lang="en-US" dirty="0">
                <a:solidFill>
                  <a:schemeClr val="bg1"/>
                </a:solidFill>
              </a:rPr>
              <a:t>It’s important to us to know about our solar system about our space.</a:t>
            </a:r>
            <a:endParaRPr lang="en-IN" dirty="0">
              <a:solidFill>
                <a:schemeClr val="bg1"/>
              </a:solidFill>
            </a:endParaRPr>
          </a:p>
        </p:txBody>
      </p:sp>
      <p:pic>
        <p:nvPicPr>
          <p:cNvPr id="6" name="Picture 5">
            <a:extLst>
              <a:ext uri="{FF2B5EF4-FFF2-40B4-BE49-F238E27FC236}">
                <a16:creationId xmlns:a16="http://schemas.microsoft.com/office/drawing/2014/main" id="{D9B79170-3E1E-2CC6-436D-7459DE644D75}"/>
              </a:ext>
            </a:extLst>
          </p:cNvPr>
          <p:cNvPicPr>
            <a:picLocks noChangeAspect="1"/>
          </p:cNvPicPr>
          <p:nvPr/>
        </p:nvPicPr>
        <p:blipFill>
          <a:blip r:embed="rId2">
            <a:extLst>
              <a:ext uri="{28A0092B-C50C-407E-A947-70E740481C1C}">
                <a14:useLocalDpi xmlns:a14="http://schemas.microsoft.com/office/drawing/2010/main" val="0"/>
              </a:ext>
            </a:extLst>
          </a:blip>
          <a:srcRect l="-340" t="-845" r="2377" b="9295"/>
          <a:stretch/>
        </p:blipFill>
        <p:spPr>
          <a:xfrm>
            <a:off x="1392936" y="2416481"/>
            <a:ext cx="7915656" cy="2971800"/>
          </a:xfrm>
          <a:prstGeom prst="rect">
            <a:avLst/>
          </a:prstGeom>
        </p:spPr>
      </p:pic>
    </p:spTree>
    <p:extLst>
      <p:ext uri="{BB962C8B-B14F-4D97-AF65-F5344CB8AC3E}">
        <p14:creationId xmlns:p14="http://schemas.microsoft.com/office/powerpoint/2010/main" val="3937576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DB3575-2F0C-4DC5-7DA0-995DA39B33DD}"/>
              </a:ext>
            </a:extLst>
          </p:cNvPr>
          <p:cNvSpPr txBox="1"/>
          <p:nvPr/>
        </p:nvSpPr>
        <p:spPr>
          <a:xfrm>
            <a:off x="781812" y="1124712"/>
            <a:ext cx="10936224" cy="2862322"/>
          </a:xfrm>
          <a:prstGeom prst="rect">
            <a:avLst/>
          </a:prstGeom>
          <a:noFill/>
        </p:spPr>
        <p:txBody>
          <a:bodyPr wrap="square" rtlCol="0">
            <a:spAutoFit/>
          </a:bodyPr>
          <a:lstStyle/>
          <a:p>
            <a:pPr algn="just"/>
            <a:r>
              <a:rPr lang="en-US" dirty="0">
                <a:solidFill>
                  <a:schemeClr val="bg1"/>
                </a:solidFill>
              </a:rPr>
              <a:t>The Orrery Web App is an interactive digital tool designed to visualize the solar system's planetary motions. Inspired by traditional mechanical orreries, which simulate the movement of celestial bodies, this web application offers users a modern, accessible experience to explore the universe from their browser.</a:t>
            </a:r>
          </a:p>
          <a:p>
            <a:pPr algn="just"/>
            <a:r>
              <a:rPr lang="en-US" dirty="0">
                <a:solidFill>
                  <a:schemeClr val="bg1"/>
                </a:solidFill>
              </a:rPr>
              <a:t>By leveraging real-time data, the app allows users to view the relative positions and orbits of planets in an engaging and educational way. It provides essential features such as a user-friendly menu, a home page with an overview of the solar system, a dynamic search bar for locating specific planets or objects, and filter options for a customized view. </a:t>
            </a:r>
          </a:p>
          <a:p>
            <a:pPr algn="just"/>
            <a:endParaRPr lang="en-US" dirty="0">
              <a:solidFill>
                <a:schemeClr val="bg1"/>
              </a:solidFill>
            </a:endParaRPr>
          </a:p>
          <a:p>
            <a:pPr algn="just"/>
            <a:r>
              <a:rPr lang="en-US" dirty="0">
                <a:solidFill>
                  <a:schemeClr val="bg1"/>
                </a:solidFill>
              </a:rPr>
              <a:t>Whether you're a student, educator, or space enthusiast, the Orrery Web App offers a powerful and immersive experience, bringing the cosmos closer to everyone.</a:t>
            </a:r>
          </a:p>
        </p:txBody>
      </p:sp>
      <p:sp>
        <p:nvSpPr>
          <p:cNvPr id="3" name="TextBox 2">
            <a:extLst>
              <a:ext uri="{FF2B5EF4-FFF2-40B4-BE49-F238E27FC236}">
                <a16:creationId xmlns:a16="http://schemas.microsoft.com/office/drawing/2014/main" id="{040FCD7A-6B50-8969-B9CB-9BDC40BCD97D}"/>
              </a:ext>
            </a:extLst>
          </p:cNvPr>
          <p:cNvSpPr txBox="1"/>
          <p:nvPr/>
        </p:nvSpPr>
        <p:spPr>
          <a:xfrm>
            <a:off x="1965960" y="448056"/>
            <a:ext cx="8567928" cy="369332"/>
          </a:xfrm>
          <a:prstGeom prst="rect">
            <a:avLst/>
          </a:prstGeom>
          <a:noFill/>
        </p:spPr>
        <p:txBody>
          <a:bodyPr wrap="square" rtlCol="0">
            <a:spAutoFit/>
          </a:bodyPr>
          <a:lstStyle/>
          <a:p>
            <a:pPr algn="ctr"/>
            <a:r>
              <a:rPr lang="en-US" b="1" i="1" dirty="0">
                <a:solidFill>
                  <a:schemeClr val="bg1"/>
                </a:solidFill>
              </a:rPr>
              <a:t>Introduction to Orrery web App</a:t>
            </a:r>
            <a:endParaRPr lang="en-IN" b="1" i="1" dirty="0">
              <a:solidFill>
                <a:schemeClr val="bg1"/>
              </a:solidFill>
            </a:endParaRPr>
          </a:p>
        </p:txBody>
      </p:sp>
    </p:spTree>
    <p:extLst>
      <p:ext uri="{BB962C8B-B14F-4D97-AF65-F5344CB8AC3E}">
        <p14:creationId xmlns:p14="http://schemas.microsoft.com/office/powerpoint/2010/main" val="1103091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7F4A6EA-CD7E-0079-E474-C8C551F87CBF}"/>
              </a:ext>
            </a:extLst>
          </p:cNvPr>
          <p:cNvSpPr txBox="1"/>
          <p:nvPr/>
        </p:nvSpPr>
        <p:spPr>
          <a:xfrm>
            <a:off x="1234440" y="365760"/>
            <a:ext cx="9966960" cy="1477328"/>
          </a:xfrm>
          <a:prstGeom prst="rect">
            <a:avLst/>
          </a:prstGeom>
          <a:noFill/>
        </p:spPr>
        <p:txBody>
          <a:bodyPr wrap="square" rtlCol="0">
            <a:spAutoFit/>
          </a:bodyPr>
          <a:lstStyle/>
          <a:p>
            <a:r>
              <a:rPr lang="en-US" dirty="0">
                <a:solidFill>
                  <a:schemeClr val="bg1"/>
                </a:solidFill>
              </a:rPr>
              <a:t>Understanding the complex movements of celestial bodies can be difficult, especially with traditional static models or textbook diagrams. Our Orrery Web App solves this problem by providing an interactive, real-time simulation of the solar system, allowing users to easily visualize planetary motions, relative positions, and orbits.</a:t>
            </a:r>
          </a:p>
          <a:p>
            <a:endParaRPr lang="en-US" dirty="0">
              <a:solidFill>
                <a:schemeClr val="bg1"/>
              </a:solidFill>
            </a:endParaRPr>
          </a:p>
        </p:txBody>
      </p:sp>
      <p:sp>
        <p:nvSpPr>
          <p:cNvPr id="6" name="TextBox 5">
            <a:extLst>
              <a:ext uri="{FF2B5EF4-FFF2-40B4-BE49-F238E27FC236}">
                <a16:creationId xmlns:a16="http://schemas.microsoft.com/office/drawing/2014/main" id="{A7FFFD9A-2AE0-418B-7346-F6ACCF99DECC}"/>
              </a:ext>
            </a:extLst>
          </p:cNvPr>
          <p:cNvSpPr txBox="1"/>
          <p:nvPr/>
        </p:nvSpPr>
        <p:spPr>
          <a:xfrm>
            <a:off x="1234440" y="2414016"/>
            <a:ext cx="9720072" cy="2308324"/>
          </a:xfrm>
          <a:prstGeom prst="rect">
            <a:avLst/>
          </a:prstGeom>
          <a:noFill/>
        </p:spPr>
        <p:txBody>
          <a:bodyPr wrap="square" rtlCol="0">
            <a:spAutoFit/>
          </a:bodyPr>
          <a:lstStyle/>
          <a:p>
            <a:r>
              <a:rPr lang="en-US" dirty="0">
                <a:solidFill>
                  <a:schemeClr val="bg1"/>
                </a:solidFill>
              </a:rPr>
              <a:t>It bridges the gap between complex astronomical concepts and accessible learning by offering: </a:t>
            </a:r>
          </a:p>
          <a:p>
            <a:endParaRPr lang="en-US" dirty="0">
              <a:solidFill>
                <a:schemeClr val="bg1"/>
              </a:solidFill>
            </a:endParaRPr>
          </a:p>
          <a:p>
            <a:r>
              <a:rPr lang="en-US" b="1" dirty="0">
                <a:solidFill>
                  <a:schemeClr val="bg1"/>
                </a:solidFill>
              </a:rPr>
              <a:t>Real-time visualization</a:t>
            </a:r>
            <a:r>
              <a:rPr lang="en-US" dirty="0">
                <a:solidFill>
                  <a:schemeClr val="bg1"/>
                </a:solidFill>
              </a:rPr>
              <a:t> of planetary orbits, making it easier to grasp the dynamics of the solar system.</a:t>
            </a:r>
          </a:p>
          <a:p>
            <a:endParaRPr lang="en-IN" dirty="0">
              <a:solidFill>
                <a:schemeClr val="bg1"/>
              </a:solidFill>
            </a:endParaRPr>
          </a:p>
          <a:p>
            <a:r>
              <a:rPr lang="en-US" b="1" dirty="0">
                <a:solidFill>
                  <a:schemeClr val="bg1"/>
                </a:solidFill>
              </a:rPr>
              <a:t>Search and filter features</a:t>
            </a:r>
            <a:r>
              <a:rPr lang="en-US" dirty="0">
                <a:solidFill>
                  <a:schemeClr val="bg1"/>
                </a:solidFill>
              </a:rPr>
              <a:t>, allowing users to find and explore specific planets or objects with ease.</a:t>
            </a:r>
          </a:p>
          <a:p>
            <a:endParaRPr lang="en-US" dirty="0">
              <a:solidFill>
                <a:schemeClr val="bg1"/>
              </a:solidFill>
            </a:endParaRPr>
          </a:p>
          <a:p>
            <a:r>
              <a:rPr lang="en-US" dirty="0">
                <a:solidFill>
                  <a:schemeClr val="bg1"/>
                </a:solidFill>
              </a:rPr>
              <a:t>A user-friendly interface that caters to students, educators, and space enthusiasts, enabling them to engage with astronomy in a more intuitive and immersive way.</a:t>
            </a:r>
            <a:endParaRPr lang="en-IN" dirty="0">
              <a:solidFill>
                <a:schemeClr val="bg1"/>
              </a:solidFill>
            </a:endParaRPr>
          </a:p>
        </p:txBody>
      </p:sp>
    </p:spTree>
    <p:extLst>
      <p:ext uri="{BB962C8B-B14F-4D97-AF65-F5344CB8AC3E}">
        <p14:creationId xmlns:p14="http://schemas.microsoft.com/office/powerpoint/2010/main" val="3091177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726CA3-6E3B-5E1D-505E-3C24578CDD46}"/>
              </a:ext>
            </a:extLst>
          </p:cNvPr>
          <p:cNvSpPr txBox="1"/>
          <p:nvPr/>
        </p:nvSpPr>
        <p:spPr>
          <a:xfrm>
            <a:off x="2212848" y="356616"/>
            <a:ext cx="8183880" cy="523220"/>
          </a:xfrm>
          <a:prstGeom prst="rect">
            <a:avLst/>
          </a:prstGeom>
          <a:noFill/>
        </p:spPr>
        <p:txBody>
          <a:bodyPr wrap="square" rtlCol="0">
            <a:spAutoFit/>
          </a:bodyPr>
          <a:lstStyle/>
          <a:p>
            <a:pPr algn="ctr"/>
            <a:r>
              <a:rPr lang="en-US" sz="2800" b="1" i="1" dirty="0">
                <a:solidFill>
                  <a:schemeClr val="bg1"/>
                </a:solidFill>
              </a:rPr>
              <a:t>Orrery Web App Interface </a:t>
            </a:r>
            <a:endParaRPr lang="en-IN" sz="2800" b="1" i="1" dirty="0">
              <a:solidFill>
                <a:schemeClr val="bg1"/>
              </a:solidFill>
            </a:endParaRPr>
          </a:p>
        </p:txBody>
      </p:sp>
      <p:pic>
        <p:nvPicPr>
          <p:cNvPr id="10" name="Picture 9">
            <a:extLst>
              <a:ext uri="{FF2B5EF4-FFF2-40B4-BE49-F238E27FC236}">
                <a16:creationId xmlns:a16="http://schemas.microsoft.com/office/drawing/2014/main" id="{0017759A-3725-F83A-5ECC-0AE5D36EC3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412" y="975841"/>
            <a:ext cx="11695176" cy="5747566"/>
          </a:xfrm>
          <a:prstGeom prst="rect">
            <a:avLst/>
          </a:prstGeom>
        </p:spPr>
      </p:pic>
    </p:spTree>
    <p:extLst>
      <p:ext uri="{BB962C8B-B14F-4D97-AF65-F5344CB8AC3E}">
        <p14:creationId xmlns:p14="http://schemas.microsoft.com/office/powerpoint/2010/main" val="34820510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BF548D-1892-318E-FFF7-D31C976FFCAD}"/>
              </a:ext>
            </a:extLst>
          </p:cNvPr>
          <p:cNvSpPr txBox="1"/>
          <p:nvPr/>
        </p:nvSpPr>
        <p:spPr>
          <a:xfrm>
            <a:off x="210312" y="340084"/>
            <a:ext cx="7214616" cy="2677656"/>
          </a:xfrm>
          <a:prstGeom prst="rect">
            <a:avLst/>
          </a:prstGeom>
          <a:noFill/>
        </p:spPr>
        <p:txBody>
          <a:bodyPr wrap="square" rtlCol="0">
            <a:spAutoFit/>
          </a:bodyPr>
          <a:lstStyle/>
          <a:p>
            <a:r>
              <a:rPr lang="en-US" sz="2400" b="1" i="1" dirty="0">
                <a:solidFill>
                  <a:schemeClr val="bg1"/>
                </a:solidFill>
              </a:rPr>
              <a:t>Summary</a:t>
            </a:r>
            <a:r>
              <a:rPr lang="en-US" sz="2400" b="1" dirty="0">
                <a:solidFill>
                  <a:schemeClr val="bg1"/>
                </a:solidFill>
              </a:rPr>
              <a:t>:</a:t>
            </a:r>
          </a:p>
          <a:p>
            <a:endParaRPr lang="en-IN" sz="2400" dirty="0">
              <a:solidFill>
                <a:schemeClr val="bg1"/>
              </a:solidFill>
            </a:endParaRPr>
          </a:p>
          <a:p>
            <a:pPr marL="457200" indent="-457200">
              <a:buAutoNum type="arabicPeriod"/>
            </a:pPr>
            <a:r>
              <a:rPr lang="en-IN" sz="2400" dirty="0">
                <a:solidFill>
                  <a:schemeClr val="bg1"/>
                </a:solidFill>
              </a:rPr>
              <a:t>We can understand what is solar system.</a:t>
            </a:r>
          </a:p>
          <a:p>
            <a:pPr marL="457200" indent="-457200">
              <a:buAutoNum type="arabicPeriod"/>
            </a:pPr>
            <a:r>
              <a:rPr lang="en-IN" sz="2400" dirty="0">
                <a:solidFill>
                  <a:schemeClr val="bg1"/>
                </a:solidFill>
              </a:rPr>
              <a:t>We get information about planets and their orbits.</a:t>
            </a:r>
          </a:p>
          <a:p>
            <a:pPr marL="457200" indent="-457200">
              <a:buAutoNum type="arabicPeriod"/>
            </a:pPr>
            <a:r>
              <a:rPr lang="en-US" sz="2400" dirty="0">
                <a:solidFill>
                  <a:schemeClr val="bg1"/>
                </a:solidFill>
              </a:rPr>
              <a:t>We can see how actual planet looks like and rotates.</a:t>
            </a:r>
          </a:p>
          <a:p>
            <a:pPr marL="457200" indent="-457200">
              <a:buAutoNum type="arabicPeriod"/>
            </a:pPr>
            <a:r>
              <a:rPr lang="en-US" sz="2400" dirty="0">
                <a:solidFill>
                  <a:schemeClr val="bg1"/>
                </a:solidFill>
              </a:rPr>
              <a:t>We can get information about any comet, asteroids, satellite by searching.</a:t>
            </a:r>
          </a:p>
        </p:txBody>
      </p:sp>
      <p:sp>
        <p:nvSpPr>
          <p:cNvPr id="3" name="TextBox 2">
            <a:extLst>
              <a:ext uri="{FF2B5EF4-FFF2-40B4-BE49-F238E27FC236}">
                <a16:creationId xmlns:a16="http://schemas.microsoft.com/office/drawing/2014/main" id="{4EA4836A-A2D7-8C69-7D58-3AB063A99D40}"/>
              </a:ext>
            </a:extLst>
          </p:cNvPr>
          <p:cNvSpPr txBox="1"/>
          <p:nvPr/>
        </p:nvSpPr>
        <p:spPr>
          <a:xfrm>
            <a:off x="210312" y="3547872"/>
            <a:ext cx="9491472" cy="1631216"/>
          </a:xfrm>
          <a:prstGeom prst="rect">
            <a:avLst/>
          </a:prstGeom>
          <a:noFill/>
        </p:spPr>
        <p:txBody>
          <a:bodyPr wrap="square" rtlCol="0">
            <a:spAutoFit/>
          </a:bodyPr>
          <a:lstStyle/>
          <a:p>
            <a:r>
              <a:rPr lang="en-US" sz="2000" b="1" i="1" dirty="0" err="1">
                <a:solidFill>
                  <a:schemeClr val="bg1"/>
                </a:solidFill>
              </a:rPr>
              <a:t>Futurastic</a:t>
            </a:r>
            <a:r>
              <a:rPr lang="en-US" sz="2000" b="1" i="1" dirty="0">
                <a:solidFill>
                  <a:schemeClr val="bg1"/>
                </a:solidFill>
              </a:rPr>
              <a:t> Use:</a:t>
            </a:r>
          </a:p>
          <a:p>
            <a:endParaRPr lang="en-US" sz="2000" dirty="0">
              <a:solidFill>
                <a:schemeClr val="bg1"/>
              </a:solidFill>
            </a:endParaRPr>
          </a:p>
          <a:p>
            <a:pPr marL="457200" indent="-457200">
              <a:buAutoNum type="arabicPeriod"/>
            </a:pPr>
            <a:r>
              <a:rPr lang="en-US" sz="2000" dirty="0">
                <a:solidFill>
                  <a:schemeClr val="bg1"/>
                </a:solidFill>
              </a:rPr>
              <a:t>We can use this as a space map after some modification.</a:t>
            </a:r>
          </a:p>
          <a:p>
            <a:pPr marL="457200" indent="-457200">
              <a:buAutoNum type="arabicPeriod"/>
            </a:pPr>
            <a:r>
              <a:rPr lang="en-IN" sz="2000" dirty="0">
                <a:solidFill>
                  <a:schemeClr val="bg1"/>
                </a:solidFill>
              </a:rPr>
              <a:t>We can detect near objects of our spacecraft.</a:t>
            </a:r>
          </a:p>
          <a:p>
            <a:pPr marL="457200" indent="-457200">
              <a:buAutoNum type="arabicPeriod"/>
            </a:pPr>
            <a:r>
              <a:rPr lang="en-IN" sz="2000" dirty="0">
                <a:solidFill>
                  <a:schemeClr val="bg1"/>
                </a:solidFill>
              </a:rPr>
              <a:t>It can sense coming and near comets, asteroids after some modification.</a:t>
            </a:r>
          </a:p>
        </p:txBody>
      </p:sp>
    </p:spTree>
    <p:extLst>
      <p:ext uri="{BB962C8B-B14F-4D97-AF65-F5344CB8AC3E}">
        <p14:creationId xmlns:p14="http://schemas.microsoft.com/office/powerpoint/2010/main" val="14636222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999EF4-1800-378A-69C7-59B13935CA2D}"/>
              </a:ext>
            </a:extLst>
          </p:cNvPr>
          <p:cNvSpPr txBox="1"/>
          <p:nvPr/>
        </p:nvSpPr>
        <p:spPr>
          <a:xfrm>
            <a:off x="2543556" y="2377440"/>
            <a:ext cx="7104888" cy="769441"/>
          </a:xfrm>
          <a:prstGeom prst="rect">
            <a:avLst/>
          </a:prstGeom>
          <a:noFill/>
        </p:spPr>
        <p:txBody>
          <a:bodyPr wrap="square" rtlCol="0">
            <a:spAutoFit/>
          </a:bodyPr>
          <a:lstStyle/>
          <a:p>
            <a:pPr algn="ctr"/>
            <a:r>
              <a:rPr lang="en-US" sz="4400" dirty="0">
                <a:solidFill>
                  <a:schemeClr val="bg1"/>
                </a:solidFill>
              </a:rPr>
              <a:t>Thank You</a:t>
            </a:r>
            <a:endParaRPr lang="en-IN" sz="4400" dirty="0">
              <a:solidFill>
                <a:schemeClr val="bg1"/>
              </a:solidFill>
            </a:endParaRPr>
          </a:p>
        </p:txBody>
      </p:sp>
    </p:spTree>
    <p:extLst>
      <p:ext uri="{BB962C8B-B14F-4D97-AF65-F5344CB8AC3E}">
        <p14:creationId xmlns:p14="http://schemas.microsoft.com/office/powerpoint/2010/main" val="37744278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TotalTime>
  <Words>531</Words>
  <Application>Microsoft Office PowerPoint</Application>
  <PresentationFormat>Widescreen</PresentationFormat>
  <Paragraphs>41</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__Fira_Sans_3fb951</vt: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Onkar Chavan</dc:creator>
  <cp:lastModifiedBy>Onkar Chavan</cp:lastModifiedBy>
  <cp:revision>17</cp:revision>
  <dcterms:created xsi:type="dcterms:W3CDTF">2024-10-06T05:45:13Z</dcterms:created>
  <dcterms:modified xsi:type="dcterms:W3CDTF">2024-10-06T06:48:05Z</dcterms:modified>
</cp:coreProperties>
</file>

<file path=docProps/thumbnail.jpeg>
</file>